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8" d="100"/>
          <a:sy n="88" d="100"/>
        </p:scale>
        <p:origin x="5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openxmlformats.org/officeDocument/2006/relationships/customXml" Target="../customXml/item3.xml"/><Relationship Id="rId5" Type="http://schemas.openxmlformats.org/officeDocument/2006/relationships/presProps" Target="presProps.xml"/><Relationship Id="rId10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customXml" Target="../customXml/item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05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5482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5734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8542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1316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6853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1131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4627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7933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6207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496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0C638B-9D4A-4201-9564-03105AB34DFB}" type="datetimeFigureOut">
              <a:rPr lang="en-IN" smtClean="0"/>
              <a:t>26-03-2022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8B3DFB-5C84-4526-B389-15BDC1329E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6308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790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27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422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5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3557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101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0F9DB8D9C4A7746B534B856B5AF800E" ma:contentTypeVersion="8" ma:contentTypeDescription="Create a new document." ma:contentTypeScope="" ma:versionID="f3e9510127eda11193cf96a722e3a5ef">
  <xsd:schema xmlns:xsd="http://www.w3.org/2001/XMLSchema" xmlns:xs="http://www.w3.org/2001/XMLSchema" xmlns:p="http://schemas.microsoft.com/office/2006/metadata/properties" xmlns:ns2="39493e8b-8bd2-4799-aac4-5ec517ca055f" xmlns:ns3="f92aa156-c57a-409f-85ce-1813cc42887b" targetNamespace="http://schemas.microsoft.com/office/2006/metadata/properties" ma:root="true" ma:fieldsID="4f6f626ff97d899bcce532ed3eafcfa6" ns2:_="" ns3:_="">
    <xsd:import namespace="39493e8b-8bd2-4799-aac4-5ec517ca055f"/>
    <xsd:import namespace="f92aa156-c57a-409f-85ce-1813cc4288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493e8b-8bd2-4799-aac4-5ec517ca055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d765a431-9415-4219-9cd0-5363948861b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2aa156-c57a-409f-85ce-1813cc42887b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7e16aa37-19d6-45b9-927f-2072b40f9743}" ma:internalName="TaxCatchAll" ma:showField="CatchAllData" ma:web="f92aa156-c57a-409f-85ce-1813cc42887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9493e8b-8bd2-4799-aac4-5ec517ca055f">
      <Terms xmlns="http://schemas.microsoft.com/office/infopath/2007/PartnerControls"/>
    </lcf76f155ced4ddcb4097134ff3c332f>
    <TaxCatchAll xmlns="f92aa156-c57a-409f-85ce-1813cc42887b" xsi:nil="true"/>
  </documentManagement>
</p:properties>
</file>

<file path=customXml/itemProps1.xml><?xml version="1.0" encoding="utf-8"?>
<ds:datastoreItem xmlns:ds="http://schemas.openxmlformats.org/officeDocument/2006/customXml" ds:itemID="{E87D45E6-5F70-4281-A939-472F745F2815}"/>
</file>

<file path=customXml/itemProps2.xml><?xml version="1.0" encoding="utf-8"?>
<ds:datastoreItem xmlns:ds="http://schemas.openxmlformats.org/officeDocument/2006/customXml" ds:itemID="{DC09721D-243F-4EFC-9FD5-86A166F47CD4}"/>
</file>

<file path=customXml/itemProps3.xml><?xml version="1.0" encoding="utf-8"?>
<ds:datastoreItem xmlns:ds="http://schemas.openxmlformats.org/officeDocument/2006/customXml" ds:itemID="{0085422D-F986-4DC9-9464-4ADF0F4961AB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Abhilasha Maurya</dc:creator>
  <cp:lastModifiedBy>Abhilasha Maurya</cp:lastModifiedBy>
  <cp:revision>1</cp:revision>
  <dcterms:created xsi:type="dcterms:W3CDTF">2022-03-26T06:28:24Z</dcterms:created>
  <dcterms:modified xsi:type="dcterms:W3CDTF">2022-03-26T06:28:49Z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0x010100F0F9DB8D9C4A7746B534B856B5AF800E</vt:lpwstr>
  </property>
</Properties>
</file>

<file path=docProps/thumbnail.jpeg>
</file>